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63" r:id="rId2"/>
    <p:sldId id="264" r:id="rId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B800"/>
    <a:srgbClr val="5FEA00"/>
    <a:srgbClr val="D2B888"/>
    <a:srgbClr val="163782"/>
    <a:srgbClr val="94F35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 autoAdjust="0"/>
    <p:restoredTop sz="94694"/>
  </p:normalViewPr>
  <p:slideViewPr>
    <p:cSldViewPr snapToGrid="0">
      <p:cViewPr varScale="1">
        <p:scale>
          <a:sx n="100" d="100"/>
          <a:sy n="100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64B2-E130-804F-8343-1EA5878A5D48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9D8B4-CC7E-8D4A-A964-F17D2F0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Capture 058, </a:t>
            </a:r>
            <a:r>
              <a:rPr lang="en-US" dirty="0" err="1"/>
              <a:t>img</a:t>
            </a:r>
            <a:r>
              <a:rPr lang="en-US" dirty="0"/>
              <a:t> 72 (73.png)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9D8B4-CC7E-8D4A-A964-F17D2F0843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2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1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5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3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>
            <a:extLst>
              <a:ext uri="{FF2B5EF4-FFF2-40B4-BE49-F238E27FC236}">
                <a16:creationId xmlns:a16="http://schemas.microsoft.com/office/drawing/2014/main" id="{A6EDB80A-B848-FB4B-9B5F-74F5DB2C7B5D}"/>
              </a:ext>
            </a:extLst>
          </p:cNvPr>
          <p:cNvSpPr txBox="1"/>
          <p:nvPr/>
        </p:nvSpPr>
        <p:spPr>
          <a:xfrm>
            <a:off x="1737316" y="2156529"/>
            <a:ext cx="76197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Fix camera to stationary position</a:t>
            </a:r>
          </a:p>
          <a:p>
            <a:pPr marL="342900" indent="-342900">
              <a:buAutoNum type="arabicParenR"/>
            </a:pPr>
            <a:r>
              <a:rPr lang="en-US" dirty="0"/>
              <a:t>Capture image of </a:t>
            </a:r>
            <a:r>
              <a:rPr lang="en-US" dirty="0" err="1"/>
              <a:t>AprilTags</a:t>
            </a:r>
            <a:r>
              <a:rPr lang="en-US" dirty="0"/>
              <a:t> in mocap space</a:t>
            </a:r>
          </a:p>
          <a:p>
            <a:pPr marL="800100" lvl="1" indent="-342900">
              <a:buAutoNum type="alphaLcParenR"/>
            </a:pPr>
            <a:r>
              <a:rPr lang="en-US" dirty="0"/>
              <a:t>Collect 2D positions of tags in image (</a:t>
            </a:r>
            <a:r>
              <a:rPr lang="en-US" dirty="0" err="1"/>
              <a:t>AprilTag</a:t>
            </a:r>
            <a:r>
              <a:rPr lang="en-US" dirty="0"/>
              <a:t> software)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Collect 3D positions of tags in mocap space (</a:t>
            </a:r>
            <a:r>
              <a:rPr lang="en-US" dirty="0" err="1"/>
              <a:t>OptiTrack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Localize camera with 2D/3D positions (PnP)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Capture image of drogue</a:t>
            </a:r>
          </a:p>
          <a:p>
            <a:pPr marL="800100" lvl="1" indent="-342900">
              <a:buAutoNum type="alphaLcParenR"/>
            </a:pPr>
            <a:r>
              <a:rPr lang="en-US" dirty="0"/>
              <a:t>Collect 6DoF pose of drogue (</a:t>
            </a:r>
            <a:r>
              <a:rPr lang="en-US" dirty="0" err="1"/>
              <a:t>OptiTrack</a:t>
            </a:r>
            <a:r>
              <a:rPr lang="en-US" dirty="0"/>
              <a:t>)</a:t>
            </a:r>
          </a:p>
          <a:p>
            <a:pPr marL="800100" lvl="1" indent="-342900">
              <a:buAutoNum type="alphaLcParenR"/>
            </a:pPr>
            <a:r>
              <a:rPr lang="en-US" dirty="0"/>
              <a:t>Project drogue feature point clouds into image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Form labels around from projections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Save real image with labels to file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Change the scene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Repeat 4-7</a:t>
            </a:r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Tx/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9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BCF0C56-3A65-95F9-5A6F-54C5C006E996}"/>
              </a:ext>
            </a:extLst>
          </p:cNvPr>
          <p:cNvGrpSpPr/>
          <p:nvPr/>
        </p:nvGrpSpPr>
        <p:grpSpPr>
          <a:xfrm>
            <a:off x="0" y="0"/>
            <a:ext cx="10053852" cy="6705600"/>
            <a:chOff x="0" y="0"/>
            <a:chExt cx="9238456" cy="616175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DAFB0C-4529-C2D5-4EEC-0C5BC0541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227" y="2256"/>
              <a:ext cx="3046273" cy="304627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8DD2D1-7693-0D63-50A8-F878F2803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26" t="16456" r="17181" b="16264"/>
            <a:stretch/>
          </p:blipFill>
          <p:spPr>
            <a:xfrm>
              <a:off x="5472832" y="3113227"/>
              <a:ext cx="3765624" cy="3048530"/>
            </a:xfrm>
            <a:prstGeom prst="rect">
              <a:avLst/>
            </a:prstGeom>
          </p:spPr>
        </p:pic>
        <p:pic>
          <p:nvPicPr>
            <p:cNvPr id="2" name="Picture 1" descr="A group of black boxes with red target marks&#10;&#10;Description automatically generated">
              <a:extLst>
                <a:ext uri="{FF2B5EF4-FFF2-40B4-BE49-F238E27FC236}">
                  <a16:creationId xmlns:a16="http://schemas.microsoft.com/office/drawing/2014/main" id="{6AAF0716-1C96-24CB-8B47-4C28DFA19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7"/>
              <a:ext cx="3046273" cy="304627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90F500-7105-2237-B4AF-980F683BD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274" t="28060" r="12436" b="20229"/>
            <a:stretch/>
          </p:blipFill>
          <p:spPr>
            <a:xfrm>
              <a:off x="0" y="3115484"/>
              <a:ext cx="5397499" cy="304627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CB4524-7C37-7F4C-8836-1F69C597B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218" t="26440" r="23926" b="13458"/>
            <a:stretch/>
          </p:blipFill>
          <p:spPr>
            <a:xfrm>
              <a:off x="1" y="3113225"/>
              <a:ext cx="5397498" cy="304853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09C01B8-6BF1-1359-9619-C8255AE88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64" t="24857" r="44285" b="47258"/>
            <a:stretch/>
          </p:blipFill>
          <p:spPr>
            <a:xfrm>
              <a:off x="6226453" y="0"/>
              <a:ext cx="3012003" cy="3048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115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1848</TotalTime>
  <Words>91</Words>
  <Application>Microsoft Office PowerPoint</Application>
  <PresentationFormat>Custom</PresentationFormat>
  <Paragraphs>17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26</cp:revision>
  <dcterms:created xsi:type="dcterms:W3CDTF">2024-04-01T20:35:57Z</dcterms:created>
  <dcterms:modified xsi:type="dcterms:W3CDTF">2024-04-05T13:39:28Z</dcterms:modified>
</cp:coreProperties>
</file>